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5" r:id="rId2"/>
    <p:sldMasterId id="2147483699" r:id="rId3"/>
    <p:sldMasterId id="2147483723" r:id="rId4"/>
    <p:sldMasterId id="2147483747" r:id="rId5"/>
  </p:sldMasterIdLst>
  <p:notesMasterIdLst>
    <p:notesMasterId r:id="rId36"/>
  </p:notesMasterIdLst>
  <p:handoutMasterIdLst>
    <p:handoutMasterId r:id="rId37"/>
  </p:handoutMasterIdLst>
  <p:sldIdLst>
    <p:sldId id="342" r:id="rId6"/>
    <p:sldId id="346" r:id="rId7"/>
    <p:sldId id="347" r:id="rId8"/>
    <p:sldId id="348" r:id="rId9"/>
    <p:sldId id="349" r:id="rId10"/>
    <p:sldId id="352" r:id="rId11"/>
    <p:sldId id="376" r:id="rId12"/>
    <p:sldId id="350" r:id="rId13"/>
    <p:sldId id="351" r:id="rId14"/>
    <p:sldId id="353" r:id="rId15"/>
    <p:sldId id="354" r:id="rId16"/>
    <p:sldId id="343" r:id="rId17"/>
    <p:sldId id="355" r:id="rId18"/>
    <p:sldId id="358" r:id="rId19"/>
    <p:sldId id="357" r:id="rId20"/>
    <p:sldId id="360" r:id="rId21"/>
    <p:sldId id="359" r:id="rId22"/>
    <p:sldId id="365" r:id="rId23"/>
    <p:sldId id="361" r:id="rId24"/>
    <p:sldId id="362" r:id="rId25"/>
    <p:sldId id="364" r:id="rId26"/>
    <p:sldId id="363" r:id="rId27"/>
    <p:sldId id="367" r:id="rId28"/>
    <p:sldId id="369" r:id="rId29"/>
    <p:sldId id="370" r:id="rId30"/>
    <p:sldId id="368" r:id="rId31"/>
    <p:sldId id="371" r:id="rId32"/>
    <p:sldId id="372" r:id="rId33"/>
    <p:sldId id="375" r:id="rId34"/>
    <p:sldId id="37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8024" autoAdjust="0"/>
  </p:normalViewPr>
  <p:slideViewPr>
    <p:cSldViewPr>
      <p:cViewPr varScale="1">
        <p:scale>
          <a:sx n="114" d="100"/>
          <a:sy n="11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163969E-FECE-4EEA-BE7A-DFE9A35B5EC8}" type="datetimeFigureOut">
              <a:rPr lang="en-US"/>
              <a:pPr>
                <a:defRPr/>
              </a:pPr>
              <a:t>5/1/2013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ADD8D85-9BE3-4442-97AE-E860E9A1C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539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B918F85-1675-4D98-867C-31C3224B6428}" type="datetimeFigureOut">
              <a:rPr lang="en-US"/>
              <a:pPr>
                <a:defRPr/>
              </a:pPr>
              <a:t>5/1/2013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noProof="0" smtClean="0"/>
              <a:t>Click to edit Master text styles</a:t>
            </a:r>
            <a:endParaRPr lang="en-US" noProof="0"/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4C9C5E0-F15E-4804-A1C0-1A5A8C798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5808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DDE419-EA9F-4735-BEA0-A77BB3D0B231}" type="slidenum">
              <a:rPr lang="en-US" sz="1200">
                <a:latin typeface="Calibri" pitchFamily="34" charset="0"/>
              </a:rPr>
              <a:pPr algn="r"/>
              <a:t>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1565E1E-DAD5-4CF2-9FBE-DFE76D1A151B}" type="slidenum">
              <a:rPr lang="en-US" sz="1200">
                <a:latin typeface="+mn-lt"/>
              </a:rPr>
              <a:pPr algn="r">
                <a:defRPr/>
              </a:pPr>
              <a:t>10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AC35C5D-3FFF-4597-A5D2-41EB07FDF7F4}" type="slidenum">
              <a:rPr lang="en-US" sz="1200">
                <a:latin typeface="+mn-lt"/>
              </a:rPr>
              <a:pPr algn="r">
                <a:defRPr/>
              </a:pPr>
              <a:t>11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56D7E-DA2F-4958-B593-55F1B6ED4C9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5AA2BD9-4A0D-4019-B233-E7A7A1DED47F}" type="slidenum">
              <a:rPr lang="en-US" sz="1200">
                <a:latin typeface="+mn-lt"/>
              </a:rPr>
              <a:pPr algn="r">
                <a:defRPr/>
              </a:pPr>
              <a:t>13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A039E-C882-4C8F-8142-52A50C8434E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BDAF28-E634-465F-A1A1-724BD1AE5E9B}" type="slidenum">
              <a:rPr lang="en-US" sz="1200">
                <a:latin typeface="+mn-lt"/>
              </a:rPr>
              <a:pPr algn="r">
                <a:defRPr/>
              </a:pPr>
              <a:t>15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16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17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1A039E-C882-4C8F-8142-52A50C8434E7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19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E4B005-F2A1-450D-B047-D34F83E5B1A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6856D7E-DA2F-4958-B593-55F1B6ED4C9B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1A039E-C882-4C8F-8142-52A50C8434E7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1A039E-C882-4C8F-8142-52A50C8434E7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23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BA19C5-8925-4905-AB06-2958742BD5CE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25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BDAF28-E634-465F-A1A1-724BD1AE5E9B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26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0BDAF28-E634-465F-A1A1-724BD1AE5E9B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1A039E-C882-4C8F-8142-52A50C8434E7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BA19C5-8925-4905-AB06-2958742BD5CE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31D0C6-7939-4BAF-B539-8D00EF5EE40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DEA4020-7F60-47C9-8841-6A6CEFB5623A}" type="slidenum">
              <a:rPr lang="en-US" sz="1200">
                <a:solidFill>
                  <a:prstClr val="black"/>
                </a:solidFill>
                <a:latin typeface="Calibri"/>
              </a:rPr>
              <a:pPr algn="r">
                <a:defRPr/>
              </a:pPr>
              <a:t>30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F9FBB-F0F6-464E-9881-E081CD77B3E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065C9A-AC24-4141-8DA3-833FF8E7B53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A039E-C882-4C8F-8142-52A50C8434E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2AAFE0A-CA13-4145-99C7-2D47E882731B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AAFE0A-CA13-4145-99C7-2D47E882731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BA19C5-8925-4905-AB06-2958742BD5C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/>
            </a:pPr>
            <a:endParaRPr lang="en-US" sz="3200" i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1106DA-149E-446B-9CD5-052E7132D8D1}" type="datetimeFigureOut">
              <a:rPr lang="en-US"/>
              <a:pPr>
                <a:defRPr/>
              </a:pPr>
              <a:t>5/1/2013</a:t>
            </a:fld>
            <a:endParaRPr lang="en-US"/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51967-BC10-44BD-A5A5-1460DC06F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AB30-B2A2-4F21-A8E7-3F408EA924E5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0D73-77AE-49B9-9C0C-829EE5F917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1FEE-0A5F-4D55-B6EA-957C78898BC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C34D-DF52-4704-9896-8B03ADE7579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229303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997F-8D63-49AB-BE82-B7D64954AF9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B799-3F47-4012-90AA-57EECB935D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138668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AB30-B2A2-4F21-A8E7-3F408EA924E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0D73-77AE-49B9-9C0C-829EE5F9178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35779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B97-4A3E-48E5-83F4-21C455F10C1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F6A-334C-4D32-837D-1918781477B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666728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F2A5-4E40-47E6-BE6D-CFB48D375A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8A85-B71F-444E-9BF3-D3B9390FE51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82633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7735-FC2D-441F-9049-DBC03FD2241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E39-C09E-40D0-9688-15B2195311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613277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84D5-DBE8-448B-A3E2-5BFEF43BA0B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27CC-ABBB-49E2-9817-6B975880C63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5286085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B40D-E618-4407-B4DD-4137952E35E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CF64-C5B5-4D37-9230-0894EF7867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5096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E6B4-B2D9-45F2-8601-19B8A3C86B9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F4B-F03A-423B-825D-0117A31F1F2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823877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C58B-A402-4D43-9721-28407826127B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D080-68B3-44C5-8F4A-840E3C76CB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5043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B97-4A3E-48E5-83F4-21C455F10C1C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F6A-334C-4D32-837D-1918781477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7158-CBE7-4521-B079-EE850A02598A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E095-C913-422A-9620-9912576DB0D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114869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459B-D0A8-441D-8760-6C1D53E631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8F6-B9ED-4452-8398-BC9F3E456B2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63048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E10-7FAC-49AF-AB4A-19D8C0CAB1C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A42-4011-4619-90BB-447C4A0DE3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6861121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8639-766D-4132-97C8-FE9221B9E32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6D05-5248-4AE0-9050-F2D28173A29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7382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88103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559550"/>
            <a:ext cx="2438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FD38-EF3A-4A07-91E0-9E780BEF77C9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95613" y="6557963"/>
            <a:ext cx="46482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559550"/>
            <a:ext cx="914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064E-9970-49D8-AA6C-335160B673F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6976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F2A5-4E40-47E6-BE6D-CFB48D375A78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8A85-B71F-444E-9BF3-D3B9390FE5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7735-FC2D-441F-9049-DBC03FD2241D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E39-C09E-40D0-9688-15B2195311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84D5-DBE8-448B-A3E2-5BFEF43BA0BD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27CC-ABBB-49E2-9817-6B975880C6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B40D-E618-4407-B4DD-4137952E35E8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CF64-C5B5-4D37-9230-0894EF7867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E6B4-B2D9-45F2-8601-19B8A3C86B9F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F4B-F03A-423B-825D-0117A31F1F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C58B-A402-4D43-9721-28407826127B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D080-68B3-44C5-8F4A-840E3C76C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7158-CBE7-4521-B079-EE850A02598A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E095-C913-422A-9620-9912576DB0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459B-D0A8-441D-8760-6C1D53E63178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8F6-B9ED-4452-8398-BC9F3E456B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EC12-57B1-4889-BEE0-638DF71EA2C0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40EE-E8EA-40E7-A289-E7679B5C6A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E10-7FAC-49AF-AB4A-19D8C0CAB1CC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A42-4011-4619-90BB-447C4A0DE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8639-766D-4132-97C8-FE9221B9E32F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6D05-5248-4AE0-9050-F2D28173A2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559550"/>
            <a:ext cx="2438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FD38-EF3A-4A07-91E0-9E780BEF77C9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95613" y="6557963"/>
            <a:ext cx="46482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559550"/>
            <a:ext cx="914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064E-9970-49D8-AA6C-335160B67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/>
            </a:pPr>
            <a:endParaRPr lang="en-US" sz="3200" i="1" kern="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1106DA-149E-446B-9CD5-052E7132D8D1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51967-BC10-44BD-A5A5-1460DC06FDA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764729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EC12-57B1-4889-BEE0-638DF71EA2C0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40EE-E8EA-40E7-A289-E7679B5C6A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813054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0E45-3007-4C91-B00F-C1F6459CA1F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0FA-2C2A-4EDF-A1C5-62FBF72BAF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26458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34669686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4088-0FC0-474B-B2F9-B3CCB82F6DA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C8EB-9B09-4200-869E-01A8553A723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75019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2E29-EDE4-459C-B064-BF064893C054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534-B885-4D9D-89B9-447557D138A7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807400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0E45-3007-4C91-B00F-C1F6459CA1FF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0FA-2C2A-4EDF-A1C5-62FBF72BA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9808-0ADF-47AC-81F4-5BABFB2CE7F3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BA02-D997-4589-B984-15F728ADA88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7202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1FEE-0A5F-4D55-B6EA-957C78898BC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C34D-DF52-4704-9896-8B03ADE7579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46814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997F-8D63-49AB-BE82-B7D64954AF9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B799-3F47-4012-90AA-57EECB935D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317476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AB30-B2A2-4F21-A8E7-3F408EA924E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0D73-77AE-49B9-9C0C-829EE5F9178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23053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B97-4A3E-48E5-83F4-21C455F10C1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F6A-334C-4D32-837D-1918781477B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28110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F2A5-4E40-47E6-BE6D-CFB48D375A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8A85-B71F-444E-9BF3-D3B9390FE51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78996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7735-FC2D-441F-9049-DBC03FD2241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E39-C09E-40D0-9688-15B2195311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91661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84D5-DBE8-448B-A3E2-5BFEF43BA0B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27CC-ABBB-49E2-9817-6B975880C63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29267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B40D-E618-4407-B4DD-4137952E35E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CF64-C5B5-4D37-9230-0894EF7867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7978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E6B4-B2D9-45F2-8601-19B8A3C86B9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F4B-F03A-423B-825D-0117A31F1F2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7345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C58B-A402-4D43-9721-28407826127B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D080-68B3-44C5-8F4A-840E3C76CB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46062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7158-CBE7-4521-B079-EE850A02598A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E095-C913-422A-9620-9912576DB0D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99421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459B-D0A8-441D-8760-6C1D53E631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8F6-B9ED-4452-8398-BC9F3E456B2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04847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E10-7FAC-49AF-AB4A-19D8C0CAB1C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A42-4011-4619-90BB-447C4A0DE3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5225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8639-766D-4132-97C8-FE9221B9E32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6D05-5248-4AE0-9050-F2D28173A29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1983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84455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559550"/>
            <a:ext cx="2438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FD38-EF3A-4A07-91E0-9E780BEF77C9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95613" y="6557963"/>
            <a:ext cx="46482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559550"/>
            <a:ext cx="914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064E-9970-49D8-AA6C-335160B673F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9189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/>
            </a:pPr>
            <a:endParaRPr lang="en-US" sz="3200" i="1" kern="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1106DA-149E-446B-9CD5-052E7132D8D1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51967-BC10-44BD-A5A5-1460DC06FDA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26891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EC12-57B1-4889-BEE0-638DF71EA2C0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40EE-E8EA-40E7-A289-E7679B5C6A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71287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0E45-3007-4C91-B00F-C1F6459CA1F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0FA-2C2A-4EDF-A1C5-62FBF72BAF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97563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4088-0FC0-474B-B2F9-B3CCB82F6DAD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C8EB-9B09-4200-869E-01A8553A72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77012916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4088-0FC0-474B-B2F9-B3CCB82F6DA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C8EB-9B09-4200-869E-01A8553A723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08155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2E29-EDE4-459C-B064-BF064893C054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534-B885-4D9D-89B9-447557D138A7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93389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9808-0ADF-47AC-81F4-5BABFB2CE7F3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BA02-D997-4589-B984-15F728ADA88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1232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1FEE-0A5F-4D55-B6EA-957C78898BC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C34D-DF52-4704-9896-8B03ADE7579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56577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997F-8D63-49AB-BE82-B7D64954AF9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B799-3F47-4012-90AA-57EECB935D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641107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AB30-B2A2-4F21-A8E7-3F408EA924E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0D73-77AE-49B9-9C0C-829EE5F9178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645443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B97-4A3E-48E5-83F4-21C455F10C1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F6A-334C-4D32-837D-1918781477B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648744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F2A5-4E40-47E6-BE6D-CFB48D375A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8A85-B71F-444E-9BF3-D3B9390FE51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46273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7735-FC2D-441F-9049-DBC03FD2241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E39-C09E-40D0-9688-15B2195311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31526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2E29-EDE4-459C-B064-BF064893C054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534-B885-4D9D-89B9-447557D138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84D5-DBE8-448B-A3E2-5BFEF43BA0B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27CC-ABBB-49E2-9817-6B975880C63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65846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B40D-E618-4407-B4DD-4137952E35E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CF64-C5B5-4D37-9230-0894EF7867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967535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E6B4-B2D9-45F2-8601-19B8A3C86B9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F4B-F03A-423B-825D-0117A31F1F2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46196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C58B-A402-4D43-9721-28407826127B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D080-68B3-44C5-8F4A-840E3C76CB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69467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7158-CBE7-4521-B079-EE850A02598A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E095-C913-422A-9620-9912576DB0D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80815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459B-D0A8-441D-8760-6C1D53E631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8F6-B9ED-4452-8398-BC9F3E456B2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16207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E10-7FAC-49AF-AB4A-19D8C0CAB1C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A42-4011-4619-90BB-447C4A0DE3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35641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8639-766D-4132-97C8-FE9221B9E32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6D05-5248-4AE0-9050-F2D28173A29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933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509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559550"/>
            <a:ext cx="2438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FD38-EF3A-4A07-91E0-9E780BEF77C9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95613" y="6557963"/>
            <a:ext cx="46482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559550"/>
            <a:ext cx="914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064E-9970-49D8-AA6C-335160B673F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49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9808-0ADF-47AC-81F4-5BABFB2CE7F3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BA02-D997-4589-B984-15F728ADA8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/>
            </a:pPr>
            <a:endParaRPr lang="en-US" sz="3200" i="1" kern="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1106DA-149E-446B-9CD5-052E7132D8D1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51967-BC10-44BD-A5A5-1460DC06FDA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5254033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EC12-57B1-4889-BEE0-638DF71EA2C0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40EE-E8EA-40E7-A289-E7679B5C6A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49322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0E45-3007-4C91-B00F-C1F6459CA1F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0FA-2C2A-4EDF-A1C5-62FBF72BAF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72134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049094850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4088-0FC0-474B-B2F9-B3CCB82F6DA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C8EB-9B09-4200-869E-01A8553A723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99353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2E29-EDE4-459C-B064-BF064893C054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534-B885-4D9D-89B9-447557D138A7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90801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9808-0ADF-47AC-81F4-5BABFB2CE7F3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BA02-D997-4589-B984-15F728ADA88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31643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1FEE-0A5F-4D55-B6EA-957C78898BC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C34D-DF52-4704-9896-8B03ADE7579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087797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997F-8D63-49AB-BE82-B7D64954AF9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B799-3F47-4012-90AA-57EECB935D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501335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457200" y="228600"/>
            <a:ext cx="4023360" cy="3017520"/>
          </a:xfrm>
        </p:spPr>
        <p:txBody>
          <a:bodyPr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AB30-B2A2-4F21-A8E7-3F408EA924E5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0D73-77AE-49B9-9C0C-829EE5F9178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07576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/>
          </p:nvPr>
        </p:nvSpPr>
        <p:spPr>
          <a:xfrm>
            <a:off x="5141976" y="3352800"/>
            <a:ext cx="3773425" cy="2971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1FEE-0A5F-4D55-B6EA-957C78898BC5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EC34D-DF52-4704-9896-8B03ADE757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Rectangl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34B97-4A3E-48E5-83F4-21C455F10C1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F6A-334C-4D32-837D-1918781477B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1766346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/>
          </p:nvPr>
        </p:nvSpPr>
        <p:spPr>
          <a:xfrm>
            <a:off x="400497" y="1295400"/>
            <a:ext cx="1676400" cy="1905000"/>
          </a:xfrm>
        </p:spPr>
        <p:txBody>
          <a:bodyPr anchor="b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/>
          </p:nvPr>
        </p:nvSpPr>
        <p:spPr>
          <a:xfrm>
            <a:off x="7086600" y="1295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/>
          </p:nvPr>
        </p:nvSpPr>
        <p:spPr>
          <a:xfrm>
            <a:off x="400497" y="3352800"/>
            <a:ext cx="1676400" cy="1905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/>
          </p:nvPr>
        </p:nvSpPr>
        <p:spPr>
          <a:xfrm>
            <a:off x="7086600" y="33528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4F2A5-4E40-47E6-BE6D-CFB48D375A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2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8A85-B71F-444E-9BF3-D3B9390FE51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25168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9268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/>
          </p:nvPr>
        </p:nvSpPr>
        <p:spPr>
          <a:xfrm>
            <a:off x="9268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/>
          </p:nvPr>
        </p:nvSpPr>
        <p:spPr>
          <a:xfrm>
            <a:off x="4660621" y="61722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/>
          </p:nvPr>
        </p:nvSpPr>
        <p:spPr>
          <a:xfrm>
            <a:off x="4660621" y="152400"/>
            <a:ext cx="3657600" cy="304800"/>
          </a:xfrm>
        </p:spPr>
        <p:txBody>
          <a:bodyPr lIns="9144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Rectangle 3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47735-FC2D-441F-9049-DBC03FD2241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1" name="Rectangle 25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83E39-C09E-40D0-9688-15B2195311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597613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/>
          </p:nvPr>
        </p:nvSpPr>
        <p:spPr>
          <a:xfrm>
            <a:off x="152400" y="4495800"/>
            <a:ext cx="87630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784D5-DBE8-448B-A3E2-5BFEF43BA0B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27CC-ABBB-49E2-9817-6B975880C63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87668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4B40D-E618-4407-B4DD-4137952E35E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CF64-C5B5-4D37-9230-0894EF7867AD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182846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2E6B4-B2D9-45F2-8601-19B8A3C86B9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F4B-F03A-423B-825D-0117A31F1F2A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277553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0C58B-A402-4D43-9721-28407826127B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8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D080-68B3-44C5-8F4A-840E3C76CB7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086775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7158-CBE7-4521-B079-EE850A02598A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5E095-C913-422A-9620-9912576DB0DF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616568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459B-D0A8-441D-8760-6C1D53E63178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10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1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F28F6-B9ED-4452-8398-BC9F3E456B29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461466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E10-7FAC-49AF-AB4A-19D8C0CAB1CC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7" name="Rectangle 1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6A42-4011-4619-90BB-447C4A0DE30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83633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/>
          </p:nvPr>
        </p:nvSpPr>
        <p:spPr>
          <a:xfrm>
            <a:off x="2286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/>
          </p:nvPr>
        </p:nvSpPr>
        <p:spPr>
          <a:xfrm>
            <a:off x="32004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/>
          </p:nvPr>
        </p:nvSpPr>
        <p:spPr>
          <a:xfrm>
            <a:off x="6172200" y="4876800"/>
            <a:ext cx="2743200" cy="1447800"/>
          </a:xfr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A997F-8D63-49AB-BE82-B7D64954AF98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3B799-3F47-4012-90AA-57EECB935D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8639-766D-4132-97C8-FE9221B9E32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6D05-5248-4AE0-9050-F2D28173A29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267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49578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675" y="6559550"/>
            <a:ext cx="2438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FD38-EF3A-4A07-91E0-9E780BEF77C9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95613" y="6557963"/>
            <a:ext cx="46482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559550"/>
            <a:ext cx="914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4064E-9970-49D8-AA6C-335160B673F2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0090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algn="ctr" fontAlgn="auto">
              <a:spcAft>
                <a:spcPts val="0"/>
              </a:spcAft>
              <a:defRPr kumimoji="0"/>
            </a:pPr>
            <a:endParaRPr lang="en-US" sz="3200" i="1" kern="0" dirty="0">
              <a:solidFill>
                <a:prstClr val="white"/>
              </a:solidFill>
              <a:latin typeface="Century Schoolbook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en-US" dirty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1106DA-149E-446B-9CD5-052E7132D8D1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D51967-BC10-44BD-A5A5-1460DC06FDA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77130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/>
          </p:nvPr>
        </p:nvSpPr>
        <p:spPr>
          <a:xfrm>
            <a:off x="914400" y="6019800"/>
            <a:ext cx="7467600" cy="3810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6EC12-57B1-4889-BEE0-638DF71EA2C0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6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40EE-E8EA-40E7-A289-E7679B5C6AD3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964546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0E45-3007-4C91-B00F-C1F6459CA1FF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5" name="Rectangle 2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6" name="Rectangle 1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B0FA-2C2A-4EDF-A1C5-62FBF72BAFDC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160247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28055070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baseline="0"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/>
          </p:nvPr>
        </p:nvSpPr>
        <p:spPr>
          <a:xfrm>
            <a:off x="752670" y="5600700"/>
            <a:ext cx="7772400" cy="838200"/>
          </a:xfrm>
        </p:spPr>
        <p:txBody>
          <a:bodyPr tIns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84088-0FC0-474B-B2F9-B3CCB82F6DAD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9" name="Rectangle 2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10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3C8EB-9B09-4200-869E-01A8553A723B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980790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/>
          </p:nvPr>
        </p:nvSpPr>
        <p:spPr>
          <a:xfrm>
            <a:off x="10668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/>
          </p:nvPr>
        </p:nvSpPr>
        <p:spPr>
          <a:xfrm>
            <a:off x="4724400" y="5334000"/>
            <a:ext cx="3429000" cy="106680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42E29-EDE4-459C-B064-BF064893C054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8" name="Rectangle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534-B885-4D9D-89B9-447557D138A7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529180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/>
          </p:nvPr>
        </p:nvSpPr>
        <p:spPr>
          <a:xfrm>
            <a:off x="457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/>
          </p:nvPr>
        </p:nvSpPr>
        <p:spPr>
          <a:xfrm>
            <a:off x="4648200" y="4857750"/>
            <a:ext cx="4038600" cy="1238250"/>
          </a:xfrm>
        </p:spPr>
        <p:txBody>
          <a:bodyPr rIns="9144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Rectangle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9808-0ADF-47AC-81F4-5BABFB2CE7F3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7" name="Rectangle 2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9" name="Rectangle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4BA02-D997-4589-B984-15F728ADA885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06824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B7FBD3-7968-47A2-A1A2-F41023F68B07}" type="datetimeFigureOut">
              <a:rPr lang="en-US"/>
              <a:pPr>
                <a:defRPr/>
              </a:pPr>
              <a:t>5/1/2013</a:t>
            </a:fld>
            <a:endParaRPr lang="en-US" dirty="0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6A10CA-F799-40BC-A9A9-1BFCFEB265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69" r:id="rId3"/>
    <p:sldLayoutId id="2147483673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9" r:id="rId14"/>
    <p:sldLayoutId id="2147483658" r:id="rId15"/>
    <p:sldLayoutId id="2147483657" r:id="rId16"/>
    <p:sldLayoutId id="2147483656" r:id="rId17"/>
    <p:sldLayoutId id="2147483655" r:id="rId18"/>
    <p:sldLayoutId id="2147483654" r:id="rId19"/>
    <p:sldLayoutId id="2147483653" r:id="rId20"/>
    <p:sldLayoutId id="2147483652" r:id="rId21"/>
    <p:sldLayoutId id="2147483674" r:id="rId22"/>
    <p:sldLayoutId id="2147483671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B7FBD3-7968-47A2-A1A2-F41023F68B07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6A10CA-F799-40BC-A9A9-1BFCFEB265B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3123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B7FBD3-7968-47A2-A1A2-F41023F68B07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6A10CA-F799-40BC-A9A9-1BFCFEB265B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511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B7FBD3-7968-47A2-A1A2-F41023F68B07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6A10CA-F799-40BC-A9A9-1BFCFEB265B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449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55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FB7FBD3-7968-47A2-A1A2-F41023F68B07}" type="datetimeFigureOut">
              <a:rPr lang="en-US">
                <a:solidFill>
                  <a:srgbClr val="D4D2D0"/>
                </a:solidFill>
              </a:rPr>
              <a:pPr>
                <a:defRPr/>
              </a:pPr>
              <a:t>5/1/2013</a:t>
            </a:fld>
            <a:endParaRPr lang="en-US" dirty="0"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13" y="6557963"/>
            <a:ext cx="4648200" cy="2476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550"/>
            <a:ext cx="914400" cy="244475"/>
          </a:xfrm>
          <a:prstGeom prst="rect">
            <a:avLst/>
          </a:prstGeom>
        </p:spPr>
        <p:txBody>
          <a:bodyPr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6A10CA-F799-40BC-A9A9-1BFCFEB265B0}" type="slidenum">
              <a:rPr lang="en-US">
                <a:solidFill>
                  <a:srgbClr val="D4D2D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91427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cap="all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Schoolbook" pitchFamily="18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 idx="4294967295"/>
          </p:nvPr>
        </p:nvSpPr>
        <p:spPr>
          <a:xfrm>
            <a:off x="846138" y="4724400"/>
            <a:ext cx="8297862" cy="1066800"/>
          </a:xfrm>
        </p:spPr>
        <p:txBody>
          <a:bodyPr vert="horz" wrap="square" lIns="91440" tIns="45720" rIns="91440" bIns="0" numCol="1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cap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Karnali River in Nepal</a:t>
            </a:r>
          </a:p>
        </p:txBody>
      </p:sp>
      <p:sp>
        <p:nvSpPr>
          <p:cNvPr id="26627" name="Rectangle 16"/>
          <p:cNvSpPr>
            <a:spLocks noGrp="1"/>
          </p:cNvSpPr>
          <p:nvPr>
            <p:ph type="body" sz="quarter" idx="4294967295"/>
          </p:nvPr>
        </p:nvSpPr>
        <p:spPr>
          <a:xfrm>
            <a:off x="2757488" y="5562600"/>
            <a:ext cx="6386512" cy="1219200"/>
          </a:xfrm>
        </p:spPr>
        <p:txBody>
          <a:bodyPr tIns="0"/>
          <a:lstStyle/>
          <a:p>
            <a:pPr marL="0" indent="0" algn="r" eaLnBrk="1" hangingPunct="1">
              <a:buFontTx/>
              <a:buNone/>
            </a:pPr>
            <a:r>
              <a:rPr lang="en-US" sz="1800" smtClean="0"/>
              <a:t>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52475" y="4572000"/>
            <a:ext cx="7781925" cy="990600"/>
          </a:xfrm>
        </p:spPr>
        <p:txBody>
          <a:bodyPr/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Carnage</a:t>
            </a:r>
            <a:endParaRPr lang="en-US" dirty="0"/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tretch>
            <a:fillRect/>
          </a:stretch>
        </p:blipFill>
        <p:spPr>
          <a:xfrm>
            <a:off x="76200" y="152400"/>
            <a:ext cx="3076575" cy="2057400"/>
          </a:xfrm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1905000" y="1674813"/>
            <a:ext cx="3076575" cy="20574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tretch>
            <a:fillRect/>
          </a:stretch>
        </p:blipFill>
        <p:spPr>
          <a:xfrm>
            <a:off x="3962400" y="3124200"/>
            <a:ext cx="3076575" cy="2057400"/>
          </a:xfrm>
        </p:spPr>
      </p:pic>
      <p:pic>
        <p:nvPicPr>
          <p:cNvPr id="10" name="j0313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43600" y="4724400"/>
            <a:ext cx="3076575" cy="20574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430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52475" y="5600700"/>
            <a:ext cx="7772400" cy="838200"/>
          </a:xfrm>
        </p:spPr>
        <p:txBody>
          <a:bodyPr/>
          <a:lstStyle/>
          <a:p>
            <a:r>
              <a:rPr lang="en-US" smtClean="0"/>
              <a:t>Rapid –	Sweetness &amp; Light</a:t>
            </a:r>
          </a:p>
          <a:p>
            <a:r>
              <a:rPr lang="en-US" smtClean="0"/>
              <a:t>		Grade IV - 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8110"/>
            <a:ext cx="4572000" cy="30480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" y="118110"/>
            <a:ext cx="4176944" cy="3132708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165" y="3242310"/>
            <a:ext cx="4443813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18510"/>
            <a:ext cx="4381144" cy="2929890"/>
          </a:xfrm>
        </p:spPr>
      </p:pic>
      <p:sp>
        <p:nvSpPr>
          <p:cNvPr id="10" name="Rectangle 2"/>
          <p:cNvSpPr>
            <a:spLocks noGrp="1"/>
          </p:cNvSpPr>
          <p:nvPr>
            <p:ph type="body" sz="quarter" idx="11"/>
          </p:nvPr>
        </p:nvSpPr>
        <p:spPr>
          <a:xfrm>
            <a:off x="304800" y="6324600"/>
            <a:ext cx="8458200" cy="457200"/>
          </a:xfrm>
          <a:ln>
            <a:noFill/>
          </a:ln>
        </p:spPr>
        <p:txBody>
          <a:bodyPr/>
          <a:lstStyle/>
          <a:p>
            <a:pPr algn="ctr">
              <a:buNone/>
            </a:pPr>
            <a:r>
              <a:rPr lang="en-US" sz="2400" u="sng" dirty="0" smtClean="0"/>
              <a:t>Nepali Villagers</a:t>
            </a:r>
          </a:p>
        </p:txBody>
      </p:sp>
    </p:spTree>
    <p:extLst>
      <p:ext uri="{BB962C8B-B14F-4D97-AF65-F5344CB8AC3E}">
        <p14:creationId xmlns="" xmlns:p14="http://schemas.microsoft.com/office/powerpoint/2010/main" val="2200521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n-lt"/>
                <a:cs typeface="+mn-cs"/>
              </a:rPr>
              <a:t>Campfire, Entertainment &amp; Libations</a:t>
            </a:r>
            <a:endParaRPr lang="en-US" sz="2400" kern="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70662" name="Picture 6" descr="P10606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14300"/>
            <a:ext cx="4114800" cy="30861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3" name="Picture 7" descr="P10606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90900"/>
            <a:ext cx="4013200" cy="3009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4" name="Picture 8" descr="P10606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386758"/>
            <a:ext cx="4018722" cy="30140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43338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1884262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8600"/>
            <a:ext cx="4064000" cy="2709333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4" y="233306"/>
            <a:ext cx="3770105" cy="2827578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871" y="3183467"/>
            <a:ext cx="39624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Goat- Its What’s For Dinner…For Four Days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3388149"/>
            <a:ext cx="3906520" cy="2604346"/>
          </a:xfrm>
        </p:spPr>
      </p:pic>
    </p:spTree>
    <p:extLst>
      <p:ext uri="{BB962C8B-B14F-4D97-AF65-F5344CB8AC3E}">
        <p14:creationId xmlns="" xmlns:p14="http://schemas.microsoft.com/office/powerpoint/2010/main" val="3225399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1665938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7781925" cy="990600"/>
          </a:xfrm>
        </p:spPr>
        <p:txBody>
          <a:bodyPr/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u="sng" dirty="0" smtClean="0"/>
              <a:t>Karnali River - Facts</a:t>
            </a:r>
            <a:endParaRPr lang="en-US" u="sng" dirty="0"/>
          </a:p>
        </p:txBody>
      </p:sp>
      <p:sp>
        <p:nvSpPr>
          <p:cNvPr id="2867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2400" y="1371600"/>
            <a:ext cx="7772400" cy="5029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Located in Far Western Nepal</a:t>
            </a:r>
          </a:p>
          <a:p>
            <a:pPr>
              <a:buFontTx/>
              <a:buChar char="•"/>
            </a:pPr>
            <a:r>
              <a:rPr lang="en-US" dirty="0" smtClean="0"/>
              <a:t>Name means “Holy Water from the Sacred Mountain”</a:t>
            </a:r>
          </a:p>
          <a:p>
            <a:pPr marL="914400" lvl="3" eaLnBrk="1" hangingPunct="1">
              <a:buFont typeface="Arial" charset="0"/>
              <a:buChar char="•"/>
            </a:pPr>
            <a:r>
              <a:rPr lang="en-US" dirty="0" smtClean="0"/>
              <a:t>Flows from Mt. Kailash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Largest and longest river in Nepal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Grade V</a:t>
            </a:r>
          </a:p>
          <a:p>
            <a:pPr marL="457200" lvl="2" eaLnBrk="1" hangingPunct="1"/>
            <a:r>
              <a:rPr lang="en-US" sz="1400" dirty="0" smtClean="0"/>
              <a:t>actually more like IV or IV+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10 day trip</a:t>
            </a:r>
          </a:p>
          <a:p>
            <a:pPr marL="457200" lvl="2" eaLnBrk="1" hangingPunct="1"/>
            <a:r>
              <a:rPr lang="en-US" sz="1400" dirty="0" smtClean="0"/>
              <a:t>Put In – village of Sauli</a:t>
            </a:r>
          </a:p>
          <a:p>
            <a:pPr marL="457200" lvl="2" eaLnBrk="1" hangingPunct="1"/>
            <a:r>
              <a:rPr lang="en-US" sz="1400" dirty="0" smtClean="0"/>
              <a:t>Take Out – town of Chisapani</a:t>
            </a:r>
          </a:p>
          <a:p>
            <a:pPr marL="457200" lvl="2" eaLnBrk="1" hangingPunct="1"/>
            <a:r>
              <a:rPr lang="en-US" sz="1400" dirty="0" smtClean="0"/>
              <a:t>110 miles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Flow – approximately 20,000 cfs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Rapid names</a:t>
            </a:r>
          </a:p>
          <a:p>
            <a:pPr marL="457200" lvl="2" eaLnBrk="1" hangingPunct="1"/>
            <a:r>
              <a:rPr lang="en-US" sz="1400" dirty="0" smtClean="0"/>
              <a:t>Captivity</a:t>
            </a:r>
          </a:p>
          <a:p>
            <a:pPr marL="457200" lvl="2" eaLnBrk="1" hangingPunct="1"/>
            <a:r>
              <a:rPr lang="en-US" sz="1400" dirty="0" smtClean="0"/>
              <a:t>Flip &amp; Strip</a:t>
            </a:r>
          </a:p>
          <a:p>
            <a:pPr marL="457200" lvl="2" eaLnBrk="1" hangingPunct="1"/>
            <a:r>
              <a:rPr lang="en-US" sz="1400" dirty="0" smtClean="0"/>
              <a:t>God’s House</a:t>
            </a:r>
          </a:p>
          <a:p>
            <a:pPr marL="457200" lvl="2" eaLnBrk="1" hangingPunct="1"/>
            <a:r>
              <a:rPr lang="en-US" sz="1400" dirty="0" smtClean="0"/>
              <a:t>Sweetness &amp; Light</a:t>
            </a:r>
          </a:p>
          <a:p>
            <a:pPr marL="57150" lvl="1" eaLnBrk="1" hangingPunct="1">
              <a:buFont typeface="Arial" charset="0"/>
              <a:buChar char="•"/>
            </a:pPr>
            <a:endParaRPr lang="en-US" sz="1800" dirty="0" smtClean="0"/>
          </a:p>
        </p:txBody>
      </p:sp>
      <p:sp>
        <p:nvSpPr>
          <p:cNvPr id="1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165600" y="3124200"/>
            <a:ext cx="4673600" cy="3505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443812" cy="2971800"/>
          </a:xfrm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52800"/>
            <a:ext cx="4443812" cy="29718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4443812" cy="29718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76199"/>
            <a:ext cx="4443814" cy="297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8754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228600"/>
            <a:ext cx="4064000" cy="30480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4" y="152400"/>
            <a:ext cx="3922506" cy="2827579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3429000"/>
            <a:ext cx="39624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Nepali Villages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3124200"/>
            <a:ext cx="4165600" cy="3124200"/>
          </a:xfrm>
        </p:spPr>
      </p:pic>
    </p:spTree>
    <p:extLst>
      <p:ext uri="{BB962C8B-B14F-4D97-AF65-F5344CB8AC3E}">
        <p14:creationId xmlns="" xmlns:p14="http://schemas.microsoft.com/office/powerpoint/2010/main" val="1821348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4267200" cy="3200400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871" y="3200400"/>
            <a:ext cx="4211320" cy="315849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4310"/>
            <a:ext cx="4572000" cy="30480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" y="368349"/>
            <a:ext cx="4176944" cy="2784629"/>
          </a:xfrm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Nepali Villagers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797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1567397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98958"/>
            <a:ext cx="5507052" cy="3682841"/>
          </a:xfrm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6400800" y="15240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 smtClean="0">
                <a:solidFill>
                  <a:srgbClr val="D4D2D0"/>
                </a:solidFill>
                <a:latin typeface="Century Schoolbook"/>
              </a:rPr>
              <a:t>God’s House</a:t>
            </a:r>
            <a:endParaRPr lang="en-US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304800"/>
            <a:ext cx="5078896" cy="3396512"/>
          </a:xfrm>
        </p:spPr>
      </p:pic>
    </p:spTree>
    <p:extLst>
      <p:ext uri="{BB962C8B-B14F-4D97-AF65-F5344CB8AC3E}">
        <p14:creationId xmlns="" xmlns:p14="http://schemas.microsoft.com/office/powerpoint/2010/main" val="3526748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1081363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Flat Water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14300"/>
            <a:ext cx="4800600" cy="3600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5223" y="3009900"/>
            <a:ext cx="4826377" cy="32276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390900"/>
            <a:ext cx="4013200" cy="3009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972288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err="1" smtClean="0">
                <a:solidFill>
                  <a:srgbClr val="D4D2D0"/>
                </a:solidFill>
                <a:latin typeface="Century Schoolbook"/>
              </a:rPr>
              <a:t>Relaxin</a:t>
            </a: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’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700" y="76200"/>
            <a:ext cx="4800600" cy="32104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5223" y="3020761"/>
            <a:ext cx="4826376" cy="32276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390900"/>
            <a:ext cx="4013200" cy="3009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26464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19587"/>
            <a:ext cx="4572000" cy="2576512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8" y="352500"/>
            <a:ext cx="4597522" cy="2590894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124" r="52270"/>
          <a:stretch/>
        </p:blipFill>
        <p:spPr bwMode="auto">
          <a:xfrm>
            <a:off x="5562600" y="152400"/>
            <a:ext cx="3124200" cy="335209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Nepali Villagers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10871"/>
            <a:ext cx="3906520" cy="2604346"/>
          </a:xfrm>
        </p:spPr>
      </p:pic>
    </p:spTree>
    <p:extLst>
      <p:ext uri="{BB962C8B-B14F-4D97-AF65-F5344CB8AC3E}">
        <p14:creationId xmlns="" xmlns:p14="http://schemas.microsoft.com/office/powerpoint/2010/main" val="428457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46" y="3022759"/>
            <a:ext cx="4910454" cy="3682841"/>
          </a:xfrm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6400800" y="1524000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kern="0" dirty="0" smtClean="0">
                <a:solidFill>
                  <a:srgbClr val="D4D2D0"/>
                </a:solidFill>
                <a:latin typeface="Century Schoolbook"/>
              </a:rPr>
              <a:t>WTF?</a:t>
            </a:r>
            <a:endParaRPr lang="en-US" sz="2400" kern="0" dirty="0">
              <a:solidFill>
                <a:srgbClr val="D4D2D0"/>
              </a:solidFill>
              <a:latin typeface="Century Schoolbook"/>
            </a:endParaRPr>
          </a:p>
        </p:txBody>
      </p:sp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528682" cy="3396512"/>
          </a:xfrm>
        </p:spPr>
      </p:pic>
    </p:spTree>
    <p:extLst>
      <p:ext uri="{BB962C8B-B14F-4D97-AF65-F5344CB8AC3E}">
        <p14:creationId xmlns="" xmlns:p14="http://schemas.microsoft.com/office/powerpoint/2010/main" val="2984304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3200400" cy="990600"/>
          </a:xfrm>
        </p:spPr>
        <p:txBody>
          <a:bodyPr>
            <a:normAutofit fontScale="90000"/>
          </a:bodyPr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u="sng" dirty="0" smtClean="0"/>
              <a:t>Other Nepali Rivers</a:t>
            </a:r>
            <a:endParaRPr lang="en-US" u="sng" dirty="0"/>
          </a:p>
        </p:txBody>
      </p:sp>
      <p:sp>
        <p:nvSpPr>
          <p:cNvPr id="3072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52400" y="1524000"/>
            <a:ext cx="3276600" cy="5029200"/>
          </a:xfrm>
        </p:spPr>
        <p:txBody>
          <a:bodyPr/>
          <a:lstStyle/>
          <a:p>
            <a:pPr marL="57150" lvl="1" eaLnBrk="1" hangingPunct="1">
              <a:buFont typeface="Arial" charset="0"/>
              <a:buChar char="•"/>
            </a:pPr>
            <a:r>
              <a:rPr lang="en-US" sz="1800" dirty="0" err="1" smtClean="0"/>
              <a:t>Marsghandi</a:t>
            </a:r>
            <a:r>
              <a:rPr lang="en-US" sz="1800" dirty="0" smtClean="0"/>
              <a:t> (</a:t>
            </a:r>
            <a:r>
              <a:rPr lang="en-US" sz="1800" dirty="0" err="1" smtClean="0"/>
              <a:t>Marsyandi</a:t>
            </a:r>
            <a:r>
              <a:rPr lang="en-US" sz="1800" dirty="0" smtClean="0"/>
              <a:t>)</a:t>
            </a:r>
          </a:p>
          <a:p>
            <a:pPr marL="457200" lvl="2" eaLnBrk="1" hangingPunct="1"/>
            <a:r>
              <a:rPr lang="en-US" sz="1400" dirty="0" smtClean="0"/>
              <a:t>Grade V-</a:t>
            </a:r>
          </a:p>
          <a:p>
            <a:pPr marL="457200" lvl="2" eaLnBrk="1" hangingPunct="1"/>
            <a:r>
              <a:rPr lang="en-US" sz="1400" dirty="0" smtClean="0"/>
              <a:t>3 days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err="1" smtClean="0"/>
              <a:t>Seti</a:t>
            </a:r>
            <a:endParaRPr lang="en-US" sz="1800" dirty="0" smtClean="0"/>
          </a:p>
          <a:p>
            <a:pPr marL="457200" lvl="2" eaLnBrk="1" hangingPunct="1"/>
            <a:r>
              <a:rPr lang="en-US" sz="1400" dirty="0" smtClean="0"/>
              <a:t>Grade III+</a:t>
            </a:r>
          </a:p>
          <a:p>
            <a:pPr marL="457200" lvl="2" eaLnBrk="1" hangingPunct="1"/>
            <a:r>
              <a:rPr lang="en-US" sz="1400" dirty="0" smtClean="0"/>
              <a:t>2 days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Kali </a:t>
            </a:r>
            <a:r>
              <a:rPr lang="en-US" sz="1800" dirty="0" err="1" smtClean="0"/>
              <a:t>Ghandaki</a:t>
            </a:r>
            <a:endParaRPr lang="en-US" sz="1800" dirty="0" smtClean="0"/>
          </a:p>
          <a:p>
            <a:pPr marL="457200" lvl="2" eaLnBrk="1" hangingPunct="1"/>
            <a:r>
              <a:rPr lang="en-US" sz="1400" dirty="0" smtClean="0"/>
              <a:t>Grade IV+</a:t>
            </a:r>
          </a:p>
          <a:p>
            <a:pPr marL="457200" lvl="2" eaLnBrk="1" hangingPunct="1"/>
            <a:r>
              <a:rPr lang="en-US" sz="1400" dirty="0" smtClean="0"/>
              <a:t>3 days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err="1" smtClean="0"/>
              <a:t>Trisuli</a:t>
            </a:r>
            <a:endParaRPr lang="en-US" sz="1800" dirty="0" smtClean="0"/>
          </a:p>
          <a:p>
            <a:pPr marL="457200" lvl="2" eaLnBrk="1" hangingPunct="1"/>
            <a:r>
              <a:rPr lang="en-US" sz="1400" dirty="0" smtClean="0"/>
              <a:t>Grade IV</a:t>
            </a:r>
          </a:p>
          <a:p>
            <a:pPr marL="457200" lvl="2" eaLnBrk="1" hangingPunct="1"/>
            <a:r>
              <a:rPr lang="en-US" sz="1400" dirty="0" smtClean="0"/>
              <a:t>1 to 3 days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Sun </a:t>
            </a:r>
            <a:r>
              <a:rPr lang="en-US" sz="1800" dirty="0" err="1" smtClean="0"/>
              <a:t>Kosi</a:t>
            </a:r>
            <a:endParaRPr lang="en-US" sz="1800" dirty="0" smtClean="0"/>
          </a:p>
          <a:p>
            <a:pPr marL="457200" lvl="2" eaLnBrk="1" hangingPunct="1"/>
            <a:r>
              <a:rPr lang="en-US" sz="1400" dirty="0" smtClean="0"/>
              <a:t>Grade V</a:t>
            </a:r>
          </a:p>
          <a:p>
            <a:pPr marL="457200" lvl="2" eaLnBrk="1" hangingPunct="1"/>
            <a:r>
              <a:rPr lang="en-US" sz="1400" dirty="0" smtClean="0"/>
              <a:t>7 to 9 days</a:t>
            </a:r>
          </a:p>
          <a:p>
            <a:pPr marL="57150" lvl="1" eaLnBrk="1" hangingPunct="1">
              <a:buFont typeface="Arial" charset="0"/>
              <a:buChar char="•"/>
            </a:pPr>
            <a:r>
              <a:rPr lang="en-US" sz="1800" dirty="0" smtClean="0"/>
              <a:t>Ton of first descents!!!</a:t>
            </a:r>
          </a:p>
        </p:txBody>
      </p:sp>
      <p:sp>
        <p:nvSpPr>
          <p:cNvPr id="1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  <p:pic>
        <p:nvPicPr>
          <p:cNvPr id="5" name="j0313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81400" y="381000"/>
            <a:ext cx="5410200" cy="632301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/>
          </p:cNvSpPr>
          <p:nvPr/>
        </p:nvSpPr>
        <p:spPr>
          <a:xfrm>
            <a:off x="236537" y="59635"/>
            <a:ext cx="8297863" cy="1066800"/>
          </a:xfrm>
          <a:prstGeom prst="rect">
            <a:avLst/>
          </a:prstGeom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cap="all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entury Schoolbook" pitchFamily="18" charset="0"/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  <a:extLst/>
          </a:lstStyle>
          <a:p>
            <a:pPr algn="r" eaLnBrk="1" hangingPunct="1">
              <a:defRPr/>
            </a:pPr>
            <a:r>
              <a:rPr lang="en-US" sz="4000" kern="0" cap="none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End</a:t>
            </a:r>
          </a:p>
        </p:txBody>
      </p:sp>
      <p:sp>
        <p:nvSpPr>
          <p:cNvPr id="4" name="Rectangle 16"/>
          <p:cNvSpPr txBox="1">
            <a:spLocks/>
          </p:cNvSpPr>
          <p:nvPr/>
        </p:nvSpPr>
        <p:spPr bwMode="auto">
          <a:xfrm>
            <a:off x="1905000" y="897835"/>
            <a:ext cx="63865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r" eaLnBrk="1" hangingPunct="1">
              <a:buFontTx/>
              <a:buNone/>
            </a:pPr>
            <a:r>
              <a:rPr lang="en-US" sz="2200" kern="0" dirty="0" smtClean="0"/>
              <a:t>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980093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fearless guide, </a:t>
            </a:r>
            <a:r>
              <a:rPr lang="en-US" dirty="0" err="1" smtClean="0">
                <a:solidFill>
                  <a:schemeClr val="bg1"/>
                </a:solidFill>
              </a:rPr>
              <a:t>Yann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Coppen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Berber Rafting Adventures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https://www.facebook.com/#!/pages/Berber-Rafting-Adventures/114613361988919?fref=ts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391400" y="4648200"/>
            <a:ext cx="1143000" cy="144780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jryan8\Desktop\KCK Nepal Presentation\berber rafting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562600"/>
            <a:ext cx="1012825" cy="101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88138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990600"/>
          </a:xfrm>
        </p:spPr>
        <p:txBody>
          <a:bodyPr>
            <a:normAutofit fontScale="90000"/>
          </a:bodyPr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u="sng" dirty="0" smtClean="0"/>
              <a:t>Map of Nepal</a:t>
            </a:r>
            <a:endParaRPr lang="en-US" u="sng" dirty="0"/>
          </a:p>
        </p:txBody>
      </p:sp>
      <p:sp>
        <p:nvSpPr>
          <p:cNvPr id="1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042" t="17407" r="55833" b="10000"/>
          <a:stretch>
            <a:fillRect/>
          </a:stretch>
        </p:blipFill>
        <p:spPr bwMode="auto">
          <a:xfrm>
            <a:off x="76200" y="1143000"/>
            <a:ext cx="896438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990600"/>
          </a:xfrm>
        </p:spPr>
        <p:txBody>
          <a:bodyPr/>
          <a:lstStyle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en-US" u="sng" dirty="0" smtClean="0"/>
              <a:t>Map of Karnali River</a:t>
            </a:r>
            <a:endParaRPr lang="en-US" u="sng" dirty="0"/>
          </a:p>
        </p:txBody>
      </p:sp>
      <p:sp>
        <p:nvSpPr>
          <p:cNvPr id="1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 l="57085" t="16296" r="7254" b="7407"/>
          <a:stretch>
            <a:fillRect/>
          </a:stretch>
        </p:blipFill>
        <p:spPr bwMode="auto">
          <a:xfrm>
            <a:off x="76200" y="11430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tretch>
            <a:fillRect/>
          </a:stretch>
        </p:blipFill>
        <p:spPr>
          <a:xfrm>
            <a:off x="228600" y="457200"/>
            <a:ext cx="4114800" cy="2743200"/>
          </a:xfrm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4800600" y="457200"/>
            <a:ext cx="4114800" cy="27432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tretch>
            <a:fillRect/>
          </a:stretch>
        </p:blipFill>
        <p:spPr>
          <a:xfrm>
            <a:off x="228600" y="3429000"/>
            <a:ext cx="4114800" cy="2743200"/>
          </a:xfrm>
        </p:spPr>
      </p:pic>
      <p:pic>
        <p:nvPicPr>
          <p:cNvPr id="12" name="j03139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00600" y="3429000"/>
            <a:ext cx="4114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  <p:sp>
        <p:nvSpPr>
          <p:cNvPr id="14" name="Rectangle 2"/>
          <p:cNvSpPr>
            <a:spLocks noGrp="1"/>
          </p:cNvSpPr>
          <p:nvPr>
            <p:ph type="body" sz="quarter" idx="11"/>
          </p:nvPr>
        </p:nvSpPr>
        <p:spPr>
          <a:xfrm>
            <a:off x="152400" y="6324600"/>
            <a:ext cx="8839200" cy="457200"/>
          </a:xfrm>
          <a:ln>
            <a:noFill/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u="sng" dirty="0" smtClean="0"/>
              <a:t>Bus Journey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390471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79884"/>
            <a:ext cx="7239000" cy="4841081"/>
          </a:xfrm>
        </p:spPr>
      </p:pic>
      <p:sp>
        <p:nvSpPr>
          <p:cNvPr id="38914" name="Rectangle 2"/>
          <p:cNvSpPr>
            <a:spLocks noGrp="1"/>
          </p:cNvSpPr>
          <p:nvPr>
            <p:ph type="body" sz="quarter" idx="11"/>
          </p:nvPr>
        </p:nvSpPr>
        <p:spPr>
          <a:xfrm>
            <a:off x="304800" y="6019800"/>
            <a:ext cx="8458200" cy="762000"/>
          </a:xfrm>
        </p:spPr>
        <p:txBody>
          <a:bodyPr/>
          <a:lstStyle/>
          <a:p>
            <a:pPr algn="ctr"/>
            <a:r>
              <a:rPr lang="en-US" sz="2400" u="sng" dirty="0" smtClean="0"/>
              <a:t>Mass Transit</a:t>
            </a:r>
          </a:p>
        </p:txBody>
      </p:sp>
      <p:sp>
        <p:nvSpPr>
          <p:cNvPr id="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rgbClr val="D4D2D0"/>
                </a:solidFill>
                <a:latin typeface="Century Schoolbook"/>
              </a:rPr>
              <a:t>Karnali River in Nepal by Jeremy Ryan and Jennifer Warren</a:t>
            </a:r>
          </a:p>
        </p:txBody>
      </p:sp>
    </p:spTree>
    <p:extLst>
      <p:ext uri="{BB962C8B-B14F-4D97-AF65-F5344CB8AC3E}">
        <p14:creationId xmlns="" xmlns:p14="http://schemas.microsoft.com/office/powerpoint/2010/main" val="1554819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390471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tretch>
            <a:fillRect/>
          </a:stretch>
        </p:blipFill>
        <p:spPr>
          <a:xfrm>
            <a:off x="990600" y="685800"/>
            <a:ext cx="7239000" cy="5429250"/>
          </a:xfrm>
        </p:spPr>
      </p:pic>
      <p:sp>
        <p:nvSpPr>
          <p:cNvPr id="38914" name="Rectangle 2"/>
          <p:cNvSpPr>
            <a:spLocks noGrp="1"/>
          </p:cNvSpPr>
          <p:nvPr>
            <p:ph type="body" sz="quarter" idx="11"/>
          </p:nvPr>
        </p:nvSpPr>
        <p:spPr>
          <a:xfrm>
            <a:off x="304800" y="6019800"/>
            <a:ext cx="8458200" cy="762000"/>
          </a:xfrm>
        </p:spPr>
        <p:txBody>
          <a:bodyPr/>
          <a:lstStyle/>
          <a:p>
            <a:pPr algn="ctr"/>
            <a:r>
              <a:rPr lang="en-US" sz="2400" u="sng" dirty="0" smtClean="0"/>
              <a:t>Put In</a:t>
            </a:r>
          </a:p>
        </p:txBody>
      </p:sp>
      <p:sp>
        <p:nvSpPr>
          <p:cNvPr id="5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tretch>
            <a:fillRect/>
          </a:stretch>
        </p:blipFill>
        <p:spPr>
          <a:xfrm>
            <a:off x="2667000" y="457200"/>
            <a:ext cx="3860800" cy="2895600"/>
          </a:xfrm>
        </p:spPr>
      </p:pic>
      <p:pic>
        <p:nvPicPr>
          <p:cNvPr id="9" name="j0313979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152400" y="3505200"/>
            <a:ext cx="4267200" cy="3200400"/>
          </a:xfrm>
        </p:spPr>
      </p:pic>
      <p:pic>
        <p:nvPicPr>
          <p:cNvPr id="8" name="j0313971.jp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/>
          <a:stretch>
            <a:fillRect/>
          </a:stretch>
        </p:blipFill>
        <p:spPr>
          <a:xfrm>
            <a:off x="4724400" y="3505200"/>
            <a:ext cx="4267200" cy="3200400"/>
          </a:xfrm>
        </p:spPr>
      </p:pic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0" y="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solidFill>
                  <a:schemeClr val="tx2"/>
                </a:solidFill>
                <a:latin typeface="+mn-lt"/>
                <a:cs typeface="+mn-cs"/>
              </a:rPr>
              <a:t>Karnali River in Nepal by Jeremy Ryan and Jennifer Warren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378</Words>
  <Application>Microsoft Office PowerPoint</Application>
  <PresentationFormat>On-screen Show (4:3)</PresentationFormat>
  <Paragraphs>105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ClassicPhotoAlbum</vt:lpstr>
      <vt:lpstr>1_ClassicPhotoAlbum</vt:lpstr>
      <vt:lpstr>2_ClassicPhotoAlbum</vt:lpstr>
      <vt:lpstr>3_ClassicPhotoAlbum</vt:lpstr>
      <vt:lpstr>4_ClassicPhotoAlbum</vt:lpstr>
      <vt:lpstr>Karnali River in Nepal</vt:lpstr>
      <vt:lpstr>Karnali River - Facts</vt:lpstr>
      <vt:lpstr>Other Nepali Rivers</vt:lpstr>
      <vt:lpstr>Map of Nepal</vt:lpstr>
      <vt:lpstr>Map of Karnali River</vt:lpstr>
      <vt:lpstr>Slide 6</vt:lpstr>
      <vt:lpstr>Slide 7</vt:lpstr>
      <vt:lpstr>Slide 8</vt:lpstr>
      <vt:lpstr>Slide 9</vt:lpstr>
      <vt:lpstr>Slide 10</vt:lpstr>
      <vt:lpstr>Slide 11</vt:lpstr>
      <vt:lpstr>Carnage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Karnali River in Nepal</dc:title>
  <dc:creator/>
  <cp:lastModifiedBy/>
  <cp:revision>3</cp:revision>
  <dcterms:created xsi:type="dcterms:W3CDTF">2013-04-24T00:44:10Z</dcterms:created>
  <dcterms:modified xsi:type="dcterms:W3CDTF">2013-05-01T19:40:46Z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